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37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5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57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652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2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4898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07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1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8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5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0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0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39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3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359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/>
          </p:cNvSpPr>
          <p:nvPr/>
        </p:nvSpPr>
        <p:spPr>
          <a:xfrm>
            <a:off x="2276175" y="295223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Lesson 1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610292" y="1693473"/>
            <a:ext cx="7249966" cy="4074281"/>
          </a:xfrm>
        </p:spPr>
        <p:txBody>
          <a:bodyPr>
            <a:normAutofit/>
          </a:bodyPr>
          <a:lstStyle/>
          <a:p>
            <a:r>
              <a:rPr lang="en-US" dirty="0"/>
              <a:t>Ayurveda is the medicine of Vedic Culture and Ayurvedic Aromatherapy is part of this amazing science of health, longevity and </a:t>
            </a:r>
            <a:r>
              <a:rPr lang="en-US" dirty="0" err="1"/>
              <a:t>Rasayana</a:t>
            </a:r>
            <a:r>
              <a:rPr lang="en-US" dirty="0"/>
              <a:t>.</a:t>
            </a:r>
          </a:p>
          <a:p>
            <a:r>
              <a:rPr lang="en-US" dirty="0"/>
              <a:t>Aromatherapy helps your physical, mental and emotional body.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helps to detox your body and is part of Panchakarma or detox therapy.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helps with relaxation.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helps with concentration and memorization. </a:t>
            </a:r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2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610292" y="1693473"/>
            <a:ext cx="6996748" cy="4172755"/>
          </a:xfrm>
        </p:spPr>
        <p:txBody>
          <a:bodyPr>
            <a:normAutofit/>
          </a:bodyPr>
          <a:lstStyle/>
          <a:p>
            <a:r>
              <a:rPr lang="en-US" dirty="0"/>
              <a:t>In Ayurveda we have 5 elements: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Ether</a:t>
            </a:r>
          </a:p>
        </p:txBody>
      </p:sp>
      <p:pic>
        <p:nvPicPr>
          <p:cNvPr id="4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  <p:sp>
        <p:nvSpPr>
          <p:cNvPr id="6" name="Title 11"/>
          <p:cNvSpPr txBox="1">
            <a:spLocks/>
          </p:cNvSpPr>
          <p:nvPr/>
        </p:nvSpPr>
        <p:spPr>
          <a:xfrm>
            <a:off x="2276175" y="314077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Lesson 1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5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666562" y="1693473"/>
            <a:ext cx="7249966" cy="4229025"/>
          </a:xfrm>
        </p:spPr>
        <p:txBody>
          <a:bodyPr>
            <a:normAutofit/>
          </a:bodyPr>
          <a:lstStyle/>
          <a:p>
            <a:r>
              <a:rPr lang="en-US" dirty="0"/>
              <a:t>In Ayurveda we have 3 main </a:t>
            </a:r>
            <a:r>
              <a:rPr lang="en-US" dirty="0" err="1"/>
              <a:t>doshas</a:t>
            </a:r>
            <a:r>
              <a:rPr lang="en-US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Vata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Pitta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Kapha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In Ayurveda we have 3 main </a:t>
            </a:r>
            <a:r>
              <a:rPr lang="en-US" dirty="0" err="1"/>
              <a:t>Gunas</a:t>
            </a:r>
            <a:r>
              <a:rPr lang="en-US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Sattva-brings harmony and balance.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Raja-brings motivation, leadership and aggression.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Tama-brings stability, darkness and laziness.</a:t>
            </a:r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  <p:sp>
        <p:nvSpPr>
          <p:cNvPr id="7" name="Title 11"/>
          <p:cNvSpPr txBox="1">
            <a:spLocks/>
          </p:cNvSpPr>
          <p:nvPr/>
        </p:nvSpPr>
        <p:spPr>
          <a:xfrm>
            <a:off x="2276175" y="337426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Lesson 1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1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610292" y="1693473"/>
            <a:ext cx="7249966" cy="4257161"/>
          </a:xfrm>
        </p:spPr>
        <p:txBody>
          <a:bodyPr>
            <a:normAutofit/>
          </a:bodyPr>
          <a:lstStyle/>
          <a:p>
            <a:r>
              <a:rPr lang="en-US" dirty="0"/>
              <a:t>Essential oils are: aromatic, ether element of the plant.</a:t>
            </a:r>
          </a:p>
          <a:p>
            <a:r>
              <a:rPr lang="en-US" dirty="0"/>
              <a:t>They can be extracted from: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Flowers, bringing relaxing and hypnotic powers.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Bark or resin, providing warm energy, improves circulation, and help with edema.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Leaves, brings cool and calming energy.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Roots, provides great energy to the whole organism, increases </a:t>
            </a:r>
            <a:r>
              <a:rPr lang="en-US" dirty="0" err="1"/>
              <a:t>Ojas</a:t>
            </a:r>
            <a:r>
              <a:rPr lang="en-US" dirty="0"/>
              <a:t>, harmonizing for manas and emotions, fixes imbalances in a quick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Berries stimulates our organism as well.</a:t>
            </a:r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  <p:sp>
        <p:nvSpPr>
          <p:cNvPr id="7" name="Title 11"/>
          <p:cNvSpPr txBox="1">
            <a:spLocks/>
          </p:cNvSpPr>
          <p:nvPr/>
        </p:nvSpPr>
        <p:spPr>
          <a:xfrm>
            <a:off x="2276175" y="365561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Lesson 1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9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610292" y="1693473"/>
            <a:ext cx="7249966" cy="4214958"/>
          </a:xfrm>
        </p:spPr>
        <p:txBody>
          <a:bodyPr>
            <a:normAutofit/>
          </a:bodyPr>
          <a:lstStyle/>
          <a:p>
            <a:r>
              <a:rPr lang="en-US" dirty="0"/>
              <a:t>We use essential oils to balance our </a:t>
            </a:r>
            <a:r>
              <a:rPr lang="en-US" dirty="0" err="1"/>
              <a:t>Doshas</a:t>
            </a:r>
            <a:r>
              <a:rPr lang="en-US" dirty="0"/>
              <a:t> and </a:t>
            </a:r>
            <a:r>
              <a:rPr lang="en-US" dirty="0" err="1"/>
              <a:t>Gunas</a:t>
            </a:r>
            <a:r>
              <a:rPr lang="en-US" dirty="0"/>
              <a:t>.</a:t>
            </a:r>
          </a:p>
          <a:p>
            <a:r>
              <a:rPr lang="en-US" dirty="0"/>
              <a:t>Essential oils affect our limbic system of our brain which regulates our emotions, memory, desires and physical body.</a:t>
            </a:r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  <p:sp>
        <p:nvSpPr>
          <p:cNvPr id="7" name="Title 11"/>
          <p:cNvSpPr txBox="1">
            <a:spLocks/>
          </p:cNvSpPr>
          <p:nvPr/>
        </p:nvSpPr>
        <p:spPr>
          <a:xfrm>
            <a:off x="2276175" y="379629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Lesson 1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84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610292" y="1693473"/>
            <a:ext cx="7249966" cy="4214958"/>
          </a:xfrm>
        </p:spPr>
        <p:txBody>
          <a:bodyPr>
            <a:normAutofit/>
          </a:bodyPr>
          <a:lstStyle/>
          <a:p>
            <a:r>
              <a:rPr lang="en-US" dirty="0"/>
              <a:t>What do you know about </a:t>
            </a:r>
            <a:r>
              <a:rPr lang="en-US" dirty="0" err="1"/>
              <a:t>Ayurvedic</a:t>
            </a:r>
            <a:r>
              <a:rPr lang="en-US" dirty="0"/>
              <a:t> Aromatherapy?</a:t>
            </a:r>
          </a:p>
          <a:p>
            <a:r>
              <a:rPr lang="en-US" dirty="0"/>
              <a:t>What are the 5 elements?</a:t>
            </a:r>
          </a:p>
          <a:p>
            <a:r>
              <a:rPr lang="en-US" dirty="0"/>
              <a:t>What 3 </a:t>
            </a:r>
            <a:r>
              <a:rPr lang="en-US" dirty="0" err="1"/>
              <a:t>Doshas</a:t>
            </a:r>
            <a:r>
              <a:rPr lang="en-US" dirty="0"/>
              <a:t> do you know?</a:t>
            </a:r>
          </a:p>
          <a:p>
            <a:r>
              <a:rPr lang="en-US" dirty="0"/>
              <a:t>What do you know about 3 </a:t>
            </a:r>
            <a:r>
              <a:rPr lang="en-US" dirty="0" err="1"/>
              <a:t>Gunas</a:t>
            </a:r>
            <a:r>
              <a:rPr lang="en-US" dirty="0"/>
              <a:t>?</a:t>
            </a:r>
          </a:p>
          <a:p>
            <a:r>
              <a:rPr lang="en-US" dirty="0"/>
              <a:t>How are essential oils extracted?</a:t>
            </a:r>
          </a:p>
          <a:p>
            <a:r>
              <a:rPr lang="en-US" dirty="0"/>
              <a:t>What effects does essential oils have on our </a:t>
            </a:r>
            <a:r>
              <a:rPr lang="en-US"/>
              <a:t>limbic system?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339" y="6072544"/>
            <a:ext cx="1290320" cy="438785"/>
          </a:xfrm>
          <a:prstGeom prst="rect">
            <a:avLst/>
          </a:prstGeom>
        </p:spPr>
      </p:pic>
      <p:sp>
        <p:nvSpPr>
          <p:cNvPr id="7" name="Title 11"/>
          <p:cNvSpPr txBox="1">
            <a:spLocks/>
          </p:cNvSpPr>
          <p:nvPr/>
        </p:nvSpPr>
        <p:spPr>
          <a:xfrm>
            <a:off x="2276175" y="379629"/>
            <a:ext cx="7352647" cy="11590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Ayurvedic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Aromatherapy 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Questions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963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4230</TotalTime>
  <Words>294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Riorita</dc:creator>
  <cp:lastModifiedBy>Riorita</cp:lastModifiedBy>
  <cp:revision>10</cp:revision>
  <dcterms:created xsi:type="dcterms:W3CDTF">2019-12-20T03:16:23Z</dcterms:created>
  <dcterms:modified xsi:type="dcterms:W3CDTF">2020-02-12T19:32:50Z</dcterms:modified>
</cp:coreProperties>
</file>