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17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02/01/2020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838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02/01/2020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41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02/01/2020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895132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02/01/2020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448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02/01/2020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323224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02/01/2020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9584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02/01/2020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1498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02/01/2020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138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02/01/2020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171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02/01/2020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923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02/01/2020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51882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02/01/2020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8290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02/01/2020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543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02/01/2020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14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02/01/2020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54794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02/01/2020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623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02/01/2020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969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  <p:sldLayoutId id="2147483829" r:id="rId12"/>
    <p:sldLayoutId id="2147483830" r:id="rId13"/>
    <p:sldLayoutId id="2147483831" r:id="rId14"/>
    <p:sldLayoutId id="2147483832" r:id="rId15"/>
    <p:sldLayoutId id="214748383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752202" y="231820"/>
            <a:ext cx="6622402" cy="124925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Lesson 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Panchakarma</a:t>
            </a:r>
            <a:endParaRPr lang="en-CA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606086" y="1712892"/>
            <a:ext cx="6568224" cy="4353057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/>
              <a:t>Panchakarma</a:t>
            </a:r>
            <a:r>
              <a:rPr lang="en-US" dirty="0" smtClean="0"/>
              <a:t> </a:t>
            </a:r>
            <a:r>
              <a:rPr lang="en-US" dirty="0" smtClean="0"/>
              <a:t>is part of Ayurveda, brings </a:t>
            </a:r>
            <a:r>
              <a:rPr lang="en-US" dirty="0" smtClean="0"/>
              <a:t>rejuvenation, </a:t>
            </a:r>
            <a:r>
              <a:rPr lang="en-US" dirty="0" smtClean="0"/>
              <a:t>cleansing or detox </a:t>
            </a:r>
            <a:r>
              <a:rPr lang="en-US" dirty="0" smtClean="0"/>
              <a:t>to: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Physical Body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Emotional Body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Mental Body</a:t>
            </a:r>
          </a:p>
          <a:p>
            <a:endParaRPr lang="en-US" dirty="0"/>
          </a:p>
          <a:p>
            <a:r>
              <a:rPr lang="en-US" dirty="0" err="1" smtClean="0"/>
              <a:t>Panchakarma</a:t>
            </a:r>
            <a:r>
              <a:rPr lang="en-US" dirty="0" smtClean="0"/>
              <a:t> means 5 actions, which are represented through: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Ether or </a:t>
            </a:r>
            <a:r>
              <a:rPr lang="en-US" dirty="0" err="1" smtClean="0"/>
              <a:t>Akasha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Air or Vayu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Fire or Agni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Water or </a:t>
            </a:r>
            <a:r>
              <a:rPr lang="en-US" dirty="0" err="1" smtClean="0"/>
              <a:t>Jala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Earth or </a:t>
            </a:r>
            <a:r>
              <a:rPr lang="en-US" dirty="0" err="1" smtClean="0"/>
              <a:t>Prithvi</a:t>
            </a:r>
            <a:endParaRPr lang="en-CA" dirty="0"/>
          </a:p>
        </p:txBody>
      </p:sp>
      <p:pic>
        <p:nvPicPr>
          <p:cNvPr id="4" name="Graphic 6"/>
          <p:cNvPicPr/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8243" y="6065949"/>
            <a:ext cx="1290320" cy="438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28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1"/>
          <p:cNvSpPr>
            <a:spLocks noGrp="1"/>
          </p:cNvSpPr>
          <p:nvPr>
            <p:ph type="title"/>
          </p:nvPr>
        </p:nvSpPr>
        <p:spPr>
          <a:xfrm>
            <a:off x="2654177" y="167426"/>
            <a:ext cx="6622402" cy="124925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Lesson 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Panchakarma</a:t>
            </a:r>
            <a:endParaRPr lang="en-CA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606085" y="1416677"/>
            <a:ext cx="6516709" cy="4568411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Panchkarma</a:t>
            </a:r>
            <a:r>
              <a:rPr lang="en-US" dirty="0" smtClean="0"/>
              <a:t> helps to remove toxins or </a:t>
            </a:r>
            <a:r>
              <a:rPr lang="en-US" dirty="0" err="1" smtClean="0"/>
              <a:t>ama</a:t>
            </a:r>
            <a:r>
              <a:rPr lang="en-US" dirty="0" smtClean="0"/>
              <a:t> from our organism, it would balance our </a:t>
            </a:r>
            <a:r>
              <a:rPr lang="en-US" dirty="0" err="1" smtClean="0"/>
              <a:t>doshas</a:t>
            </a:r>
            <a:r>
              <a:rPr lang="en-US" dirty="0" smtClean="0"/>
              <a:t> and bring harmony to our life.</a:t>
            </a:r>
          </a:p>
          <a:p>
            <a:r>
              <a:rPr lang="en-US" dirty="0" smtClean="0"/>
              <a:t>We have 3 main </a:t>
            </a:r>
            <a:r>
              <a:rPr lang="en-US" dirty="0" err="1" smtClean="0"/>
              <a:t>Doshas</a:t>
            </a:r>
            <a:r>
              <a:rPr lang="en-US" dirty="0" smtClean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Vata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Pitta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Kapha</a:t>
            </a:r>
            <a:endParaRPr lang="en-US" dirty="0" smtClean="0"/>
          </a:p>
          <a:p>
            <a:r>
              <a:rPr lang="en-US" dirty="0" smtClean="0"/>
              <a:t>We use 5 therapies in </a:t>
            </a:r>
            <a:r>
              <a:rPr lang="en-US" dirty="0" err="1" smtClean="0"/>
              <a:t>Panchakarma</a:t>
            </a:r>
            <a:r>
              <a:rPr lang="en-US" dirty="0" smtClean="0"/>
              <a:t>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Vamana</a:t>
            </a:r>
            <a:r>
              <a:rPr lang="en-US" dirty="0" smtClean="0"/>
              <a:t> or vomiting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Virechana</a:t>
            </a:r>
            <a:r>
              <a:rPr lang="en-US" dirty="0" smtClean="0"/>
              <a:t> or purgation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Basti</a:t>
            </a:r>
            <a:r>
              <a:rPr lang="en-US" dirty="0" smtClean="0"/>
              <a:t> or Enema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Rakta</a:t>
            </a:r>
            <a:r>
              <a:rPr lang="en-US" dirty="0" smtClean="0"/>
              <a:t> Moksha or leech therapy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Nasya</a:t>
            </a:r>
            <a:r>
              <a:rPr lang="en-US" dirty="0" smtClean="0"/>
              <a:t> or cleansing of our nostrils</a:t>
            </a:r>
          </a:p>
          <a:p>
            <a:endParaRPr lang="en-US" dirty="0"/>
          </a:p>
        </p:txBody>
      </p:sp>
      <p:pic>
        <p:nvPicPr>
          <p:cNvPr id="7" name="Graphic 6"/>
          <p:cNvPicPr/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0218" y="5985088"/>
            <a:ext cx="1290320" cy="438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85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1"/>
          <p:cNvSpPr>
            <a:spLocks noGrp="1"/>
          </p:cNvSpPr>
          <p:nvPr>
            <p:ph type="title"/>
          </p:nvPr>
        </p:nvSpPr>
        <p:spPr>
          <a:xfrm>
            <a:off x="2641297" y="167426"/>
            <a:ext cx="6622402" cy="124925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Lesson 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Purvakarma</a:t>
            </a:r>
            <a:endParaRPr lang="en-CA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606086" y="1416677"/>
            <a:ext cx="6490951" cy="4568411"/>
          </a:xfrm>
        </p:spPr>
        <p:txBody>
          <a:bodyPr>
            <a:normAutofit/>
          </a:bodyPr>
          <a:lstStyle/>
          <a:p>
            <a:r>
              <a:rPr lang="en-US" dirty="0" smtClean="0"/>
              <a:t>At the beginning we will use </a:t>
            </a:r>
            <a:r>
              <a:rPr lang="en-US" dirty="0" err="1" smtClean="0"/>
              <a:t>Purvakarma</a:t>
            </a:r>
            <a:r>
              <a:rPr lang="en-US" dirty="0" smtClean="0"/>
              <a:t> or Soft therapy before we start </a:t>
            </a:r>
            <a:r>
              <a:rPr lang="en-US" dirty="0" err="1" smtClean="0"/>
              <a:t>Panchakarma</a:t>
            </a:r>
            <a:r>
              <a:rPr lang="en-US" dirty="0" smtClean="0"/>
              <a:t>.</a:t>
            </a:r>
          </a:p>
          <a:p>
            <a:r>
              <a:rPr lang="en-US" dirty="0" smtClean="0"/>
              <a:t>Stages of </a:t>
            </a:r>
            <a:r>
              <a:rPr lang="en-US" dirty="0" err="1" smtClean="0"/>
              <a:t>Purvakarma</a:t>
            </a:r>
            <a:r>
              <a:rPr lang="en-US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Herbs, to eliminate toxins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Herbs to stimulate </a:t>
            </a:r>
            <a:r>
              <a:rPr lang="en-US" dirty="0"/>
              <a:t>A</a:t>
            </a:r>
            <a:r>
              <a:rPr lang="en-US" dirty="0" smtClean="0"/>
              <a:t>gni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Fasting from food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Fasting from water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Sun Bath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Wind Therapy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Oil therapy, aromatherapy, bath therapy and saunas</a:t>
            </a:r>
            <a:endParaRPr lang="en-CA" dirty="0"/>
          </a:p>
        </p:txBody>
      </p:sp>
      <p:pic>
        <p:nvPicPr>
          <p:cNvPr id="4" name="Graphic 6"/>
          <p:cNvPicPr/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7338" y="6085423"/>
            <a:ext cx="1290320" cy="438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76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1"/>
          <p:cNvSpPr>
            <a:spLocks noGrp="1"/>
          </p:cNvSpPr>
          <p:nvPr>
            <p:ph type="title"/>
          </p:nvPr>
        </p:nvSpPr>
        <p:spPr>
          <a:xfrm>
            <a:off x="2641298" y="193185"/>
            <a:ext cx="6622402" cy="124925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Lesson 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Ama</a:t>
            </a:r>
            <a:r>
              <a:rPr lang="en-US" dirty="0" smtClean="0"/>
              <a:t> or Toxins</a:t>
            </a:r>
            <a:endParaRPr lang="en-CA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709117" y="1442436"/>
            <a:ext cx="6310647" cy="3979571"/>
          </a:xfrm>
        </p:spPr>
        <p:txBody>
          <a:bodyPr>
            <a:normAutofit/>
          </a:bodyPr>
          <a:lstStyle/>
          <a:p>
            <a:r>
              <a:rPr lang="en-US" dirty="0" smtClean="0"/>
              <a:t>How do we know </a:t>
            </a:r>
            <a:r>
              <a:rPr lang="en-US" dirty="0" smtClean="0"/>
              <a:t>if </a:t>
            </a:r>
            <a:r>
              <a:rPr lang="en-US" dirty="0" smtClean="0"/>
              <a:t>we </a:t>
            </a:r>
            <a:r>
              <a:rPr lang="en-US" dirty="0" smtClean="0"/>
              <a:t>have </a:t>
            </a:r>
            <a:r>
              <a:rPr lang="en-US" dirty="0" err="1" smtClean="0"/>
              <a:t>ama</a:t>
            </a:r>
            <a:r>
              <a:rPr lang="en-US" dirty="0" smtClean="0"/>
              <a:t> in our organism?</a:t>
            </a:r>
          </a:p>
          <a:p>
            <a:r>
              <a:rPr lang="en-US" dirty="0" smtClean="0"/>
              <a:t>We might have pains, dullness, stagnation, flu, cough, fever, malabsorption, nausea, dizziness, dull mind, bad </a:t>
            </a:r>
            <a:r>
              <a:rPr lang="en-US" dirty="0" smtClean="0"/>
              <a:t>concentration </a:t>
            </a:r>
            <a:r>
              <a:rPr lang="en-US" dirty="0" smtClean="0"/>
              <a:t>and memory.</a:t>
            </a:r>
          </a:p>
          <a:p>
            <a:r>
              <a:rPr lang="en-US" dirty="0" smtClean="0"/>
              <a:t>All those symptoms and many more can be shown in our organism and after perusing </a:t>
            </a:r>
            <a:r>
              <a:rPr lang="en-US" dirty="0" err="1" smtClean="0"/>
              <a:t>Purvakarma</a:t>
            </a:r>
            <a:r>
              <a:rPr lang="en-US" dirty="0" smtClean="0"/>
              <a:t> and </a:t>
            </a:r>
            <a:r>
              <a:rPr lang="en-US" dirty="0" err="1" smtClean="0"/>
              <a:t>Panchakarma</a:t>
            </a:r>
            <a:r>
              <a:rPr lang="en-US" dirty="0" smtClean="0"/>
              <a:t> we will feel lighter, fresh, with positive mood, with clear thoughts and most importantly happier.</a:t>
            </a:r>
            <a:endParaRPr lang="en-CA" dirty="0"/>
          </a:p>
        </p:txBody>
      </p:sp>
      <p:pic>
        <p:nvPicPr>
          <p:cNvPr id="6" name="Graphic 6"/>
          <p:cNvPicPr/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7339" y="6072544"/>
            <a:ext cx="1290320" cy="438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78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1"/>
          <p:cNvSpPr>
            <a:spLocks noGrp="1"/>
          </p:cNvSpPr>
          <p:nvPr>
            <p:ph type="title"/>
          </p:nvPr>
        </p:nvSpPr>
        <p:spPr>
          <a:xfrm>
            <a:off x="2641298" y="193185"/>
            <a:ext cx="6622402" cy="124925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Lesson 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Questions</a:t>
            </a:r>
            <a:endParaRPr lang="en-CA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709117" y="1442436"/>
            <a:ext cx="6310647" cy="3979571"/>
          </a:xfrm>
        </p:spPr>
        <p:txBody>
          <a:bodyPr>
            <a:normAutofit/>
          </a:bodyPr>
          <a:lstStyle/>
          <a:p>
            <a:r>
              <a:rPr lang="en-US" dirty="0" smtClean="0"/>
              <a:t>What is </a:t>
            </a:r>
            <a:r>
              <a:rPr lang="en-US" dirty="0" err="1" smtClean="0"/>
              <a:t>Panchakarma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What are the 5 elements?</a:t>
            </a:r>
          </a:p>
          <a:p>
            <a:r>
              <a:rPr lang="en-US" dirty="0" smtClean="0"/>
              <a:t>What are 3 main </a:t>
            </a:r>
            <a:r>
              <a:rPr lang="en-US" dirty="0" err="1" smtClean="0"/>
              <a:t>Doshas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What 5 therapies </a:t>
            </a:r>
            <a:r>
              <a:rPr lang="en-US" dirty="0" err="1" smtClean="0"/>
              <a:t>Panchakarma</a:t>
            </a:r>
            <a:r>
              <a:rPr lang="en-US" dirty="0" smtClean="0"/>
              <a:t> includes?</a:t>
            </a:r>
          </a:p>
          <a:p>
            <a:r>
              <a:rPr lang="en-US" dirty="0" smtClean="0"/>
              <a:t>Mention stages of </a:t>
            </a:r>
            <a:r>
              <a:rPr lang="en-US" dirty="0" err="1" smtClean="0"/>
              <a:t>Purvakarma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What is </a:t>
            </a:r>
            <a:r>
              <a:rPr lang="en-US" dirty="0" err="1" smtClean="0"/>
              <a:t>Ama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CA" dirty="0"/>
          </a:p>
        </p:txBody>
      </p:sp>
      <p:pic>
        <p:nvPicPr>
          <p:cNvPr id="6" name="Graphic 6"/>
          <p:cNvPicPr/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7339" y="6072544"/>
            <a:ext cx="1290320" cy="438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76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panchakarma</Template>
  <TotalTime>14366</TotalTime>
  <Words>270</Words>
  <Application>Microsoft Office PowerPoint</Application>
  <PresentationFormat>Widescreen</PresentationFormat>
  <Paragraphs>48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</vt:lpstr>
      <vt:lpstr>Lesson 1 Panchakarma</vt:lpstr>
      <vt:lpstr>Lesson 1 Panchakarma</vt:lpstr>
      <vt:lpstr>Lesson 1 Purvakarma</vt:lpstr>
      <vt:lpstr>Lesson 1 Ama or Toxins</vt:lpstr>
      <vt:lpstr>Lesson 1 Questions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Riorita</dc:creator>
  <cp:lastModifiedBy>Riorita</cp:lastModifiedBy>
  <cp:revision>15</cp:revision>
  <dcterms:created xsi:type="dcterms:W3CDTF">2019-12-02T01:32:50Z</dcterms:created>
  <dcterms:modified xsi:type="dcterms:W3CDTF">2020-01-12T20:29:35Z</dcterms:modified>
</cp:coreProperties>
</file>